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80" r:id="rId4"/>
    <p:sldMasterId id="2147483696" r:id="rId5"/>
    <p:sldMasterId id="2147483712" r:id="rId6"/>
    <p:sldMasterId id="2147483728" r:id="rId7"/>
    <p:sldMasterId id="2147483744" r:id="rId8"/>
    <p:sldMasterId id="2147483760" r:id="rId9"/>
    <p:sldMasterId id="2147483776" r:id="rId10"/>
    <p:sldMasterId id="2147483792" r:id="rId11"/>
    <p:sldMasterId id="2147483808" r:id="rId12"/>
    <p:sldMasterId id="2147483824" r:id="rId13"/>
    <p:sldMasterId id="2147483840" r:id="rId14"/>
    <p:sldMasterId id="2147483856" r:id="rId15"/>
    <p:sldMasterId id="2147483872" r:id="rId16"/>
    <p:sldMasterId id="2147483888" r:id="rId17"/>
    <p:sldMasterId id="2147483904" r:id="rId18"/>
    <p:sldMasterId id="2147483920" r:id="rId19"/>
    <p:sldMasterId id="2147483936" r:id="rId20"/>
    <p:sldMasterId id="2147483952" r:id="rId21"/>
    <p:sldMasterId id="2147483968" r:id="rId22"/>
    <p:sldMasterId id="2147483984" r:id="rId23"/>
    <p:sldMasterId id="2147484000" r:id="rId24"/>
    <p:sldMasterId id="2147484016" r:id="rId25"/>
    <p:sldMasterId id="2147484032" r:id="rId26"/>
  </p:sldMasterIdLst>
  <p:notesMasterIdLst>
    <p:notesMasterId r:id="rId47"/>
  </p:notesMasterIdLst>
  <p:handoutMasterIdLst>
    <p:handoutMasterId r:id="rId48"/>
  </p:handoutMasterIdLst>
  <p:sldIdLst>
    <p:sldId id="609" r:id="rId27"/>
    <p:sldId id="709" r:id="rId28"/>
    <p:sldId id="710" r:id="rId29"/>
    <p:sldId id="711" r:id="rId30"/>
    <p:sldId id="712" r:id="rId31"/>
    <p:sldId id="713" r:id="rId32"/>
    <p:sldId id="714" r:id="rId33"/>
    <p:sldId id="715" r:id="rId34"/>
    <p:sldId id="717" r:id="rId35"/>
    <p:sldId id="720" r:id="rId36"/>
    <p:sldId id="547" r:id="rId37"/>
    <p:sldId id="548" r:id="rId38"/>
    <p:sldId id="549" r:id="rId39"/>
    <p:sldId id="550" r:id="rId40"/>
    <p:sldId id="552" r:id="rId41"/>
    <p:sldId id="553" r:id="rId42"/>
    <p:sldId id="554" r:id="rId43"/>
    <p:sldId id="721" r:id="rId44"/>
    <p:sldId id="722" r:id="rId45"/>
    <p:sldId id="669" r:id="rId4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5FD"/>
    <a:srgbClr val="E2F5FE"/>
    <a:srgbClr val="EBF9EC"/>
    <a:srgbClr val="FBFFFE"/>
    <a:srgbClr val="852C09"/>
    <a:srgbClr val="FCF1DC"/>
    <a:srgbClr val="FFCC99"/>
    <a:srgbClr val="FFFFF3"/>
    <a:srgbClr val="F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65517" autoAdjust="0"/>
  </p:normalViewPr>
  <p:slideViewPr>
    <p:cSldViewPr>
      <p:cViewPr varScale="1">
        <p:scale>
          <a:sx n="57" d="100"/>
          <a:sy n="57" d="100"/>
        </p:scale>
        <p:origin x="-2328" y="-90"/>
      </p:cViewPr>
      <p:guideLst>
        <p:guide orient="horz" pos="2160"/>
        <p:guide orient="horz" pos="3086"/>
        <p:guide pos="29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20.xml"/><Relationship Id="rId45" Type="http://schemas.openxmlformats.org/officeDocument/2006/relationships/slide" Target="slides/slide19.xml"/><Relationship Id="rId44" Type="http://schemas.openxmlformats.org/officeDocument/2006/relationships/slide" Target="slides/slide18.xml"/><Relationship Id="rId43" Type="http://schemas.openxmlformats.org/officeDocument/2006/relationships/slide" Target="slides/slide17.xml"/><Relationship Id="rId42" Type="http://schemas.openxmlformats.org/officeDocument/2006/relationships/slide" Target="slides/slide16.xml"/><Relationship Id="rId41" Type="http://schemas.openxmlformats.org/officeDocument/2006/relationships/slide" Target="slides/slide15.xml"/><Relationship Id="rId40" Type="http://schemas.openxmlformats.org/officeDocument/2006/relationships/slide" Target="slides/slide1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3.xml"/><Relationship Id="rId38" Type="http://schemas.openxmlformats.org/officeDocument/2006/relationships/slide" Target="slides/slide12.xml"/><Relationship Id="rId37" Type="http://schemas.openxmlformats.org/officeDocument/2006/relationships/slide" Target="slides/slide11.xml"/><Relationship Id="rId36" Type="http://schemas.openxmlformats.org/officeDocument/2006/relationships/slide" Target="slides/slide10.xml"/><Relationship Id="rId35" Type="http://schemas.openxmlformats.org/officeDocument/2006/relationships/slide" Target="slides/slide9.xml"/><Relationship Id="rId34" Type="http://schemas.openxmlformats.org/officeDocument/2006/relationships/slide" Target="slides/slide8.xml"/><Relationship Id="rId33" Type="http://schemas.openxmlformats.org/officeDocument/2006/relationships/slide" Target="slides/slide7.xml"/><Relationship Id="rId32" Type="http://schemas.openxmlformats.org/officeDocument/2006/relationships/slide" Target="slides/slide6.xml"/><Relationship Id="rId31" Type="http://schemas.openxmlformats.org/officeDocument/2006/relationships/slide" Target="slides/slide5.xml"/><Relationship Id="rId30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3.xml"/><Relationship Id="rId28" Type="http://schemas.openxmlformats.org/officeDocument/2006/relationships/slide" Target="slides/slide2.xml"/><Relationship Id="rId27" Type="http://schemas.openxmlformats.org/officeDocument/2006/relationships/slide" Target="slides/slide1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DB3C531B-D83C-493A-84AD-316F78881EC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 smtClean="0"/>
              <a:t>Click to edit Master text styles</a:t>
            </a:r>
            <a:endParaRPr lang="en-US" altLang="zh-CN" noProof="0" smtClean="0"/>
          </a:p>
          <a:p>
            <a:pPr lvl="1"/>
            <a:r>
              <a:rPr lang="en-US" altLang="zh-CN" noProof="0" smtClean="0"/>
              <a:t>Second level</a:t>
            </a:r>
            <a:endParaRPr lang="en-US" altLang="zh-CN" noProof="0" smtClean="0"/>
          </a:p>
          <a:p>
            <a:pPr lvl="2"/>
            <a:r>
              <a:rPr lang="en-US" altLang="zh-CN" noProof="0" smtClean="0"/>
              <a:t>Third level</a:t>
            </a:r>
            <a:endParaRPr lang="en-US" altLang="zh-CN" noProof="0" smtClean="0"/>
          </a:p>
          <a:p>
            <a:pPr lvl="3"/>
            <a:r>
              <a:rPr lang="en-US" altLang="zh-CN" noProof="0" smtClean="0"/>
              <a:t>Fourth level</a:t>
            </a:r>
            <a:endParaRPr lang="en-US" altLang="zh-CN" noProof="0" smtClean="0"/>
          </a:p>
          <a:p>
            <a:pPr lvl="4"/>
            <a:r>
              <a:rPr lang="en-US" altLang="zh-CN" noProof="0" smtClean="0"/>
              <a:t>Fifth level</a:t>
            </a:r>
            <a:endParaRPr lang="en-US" altLang="zh-CN" noProof="0" smtClean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CB801823-96DB-4EC2-991A-2DEE593AD1D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152E-3B48-4B2E-B393-3B7D6B2AF5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7604-F89B-45D0-B593-D4311BF97B6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F52-AAC6-4539-939B-8A266F1975A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A980-B433-4A19-9440-68A76B53B0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97425" y="1276350"/>
            <a:ext cx="3889375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97425" y="3976688"/>
            <a:ext cx="3889375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4143380"/>
            <a:ext cx="7772400" cy="571504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026" y="4786322"/>
            <a:ext cx="6400800" cy="714380"/>
          </a:xfrm>
        </p:spPr>
        <p:txBody>
          <a:bodyPr>
            <a:normAutofit/>
          </a:bodyPr>
          <a:lstStyle>
            <a:lvl1pPr marL="0" indent="0" algn="l">
              <a:buNone/>
              <a:defRPr sz="3500" b="1" baseline="0">
                <a:solidFill>
                  <a:schemeClr val="accent6">
                    <a:lumMod val="7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AADC-6C7C-4E77-8A85-79F9688A92C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214810" y="2786058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0250" y="214314"/>
            <a:ext cx="7372344" cy="571480"/>
          </a:xfrm>
        </p:spPr>
        <p:txBody>
          <a:bodyPr>
            <a:noAutofit/>
          </a:bodyPr>
          <a:lstStyle>
            <a:lvl1pPr algn="r">
              <a:defRPr sz="3600" b="0" i="0" baseline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929222"/>
          </a:xfrm>
        </p:spPr>
        <p:txBody>
          <a:bodyPr/>
          <a:lstStyle>
            <a:lvl1pPr algn="l">
              <a:buFontTx/>
              <a:buBlip>
                <a:blip r:embed="rId2"/>
              </a:buBlip>
              <a:defRPr sz="2800" b="1" i="0" baseline="0">
                <a:ea typeface="黑体" panose="02010609060101010101" pitchFamily="2" charset="-122"/>
              </a:defRPr>
            </a:lvl1pPr>
            <a:lvl2pPr algn="l">
              <a:buFontTx/>
              <a:buBlip>
                <a:blip r:embed="rId3"/>
              </a:buBlip>
              <a:defRPr sz="2400" b="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buFontTx/>
              <a:buBlip>
                <a:blip r:embed="rId4"/>
              </a:buBlip>
              <a:defRPr sz="2000" b="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A631-3449-4588-AC7F-D5E97ADD49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C28-E3C0-4C0E-8548-4490CBCA0C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0D93-3BE6-4E50-B9FB-76948ABC7F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F71D-DD62-45DD-A3BD-5D7F0B7B7C0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1E03-58A4-447E-AC4F-E2EE59A8DF4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0F36-42B3-4E44-9716-A229D9E5539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FA25-1C9A-433F-B164-9F61D339896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8702-06F9-4897-90EF-4BBCFB2960E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7" Type="http://schemas.openxmlformats.org/officeDocument/2006/relationships/theme" Target="../theme/theme10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2.xml"/><Relationship Id="rId17" Type="http://schemas.openxmlformats.org/officeDocument/2006/relationships/theme" Target="../theme/theme11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7" Type="http://schemas.openxmlformats.org/officeDocument/2006/relationships/theme" Target="../theme/theme12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7" Type="http://schemas.openxmlformats.org/officeDocument/2006/relationships/theme" Target="../theme/theme13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7" Type="http://schemas.openxmlformats.org/officeDocument/2006/relationships/theme" Target="../theme/theme14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7" Type="http://schemas.openxmlformats.org/officeDocument/2006/relationships/theme" Target="../theme/theme15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7" Type="http://schemas.openxmlformats.org/officeDocument/2006/relationships/theme" Target="../theme/theme16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7" Type="http://schemas.openxmlformats.org/officeDocument/2006/relationships/theme" Target="../theme/theme17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7.xml"/><Relationship Id="rId17" Type="http://schemas.openxmlformats.org/officeDocument/2006/relationships/theme" Target="../theme/theme18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70.xml"/><Relationship Id="rId14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6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72.xml"/><Relationship Id="rId17" Type="http://schemas.openxmlformats.org/officeDocument/2006/relationships/theme" Target="../theme/theme19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7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7.xml"/><Relationship Id="rId17" Type="http://schemas.openxmlformats.org/officeDocument/2006/relationships/theme" Target="../theme/theme20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8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2.xml"/><Relationship Id="rId17" Type="http://schemas.openxmlformats.org/officeDocument/2006/relationships/theme" Target="../theme/theme21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14.xml"/><Relationship Id="rId13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7" Type="http://schemas.openxmlformats.org/officeDocument/2006/relationships/theme" Target="../theme/theme22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7" Type="http://schemas.openxmlformats.org/officeDocument/2006/relationships/theme" Target="../theme/theme23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1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7.xml"/><Relationship Id="rId17" Type="http://schemas.openxmlformats.org/officeDocument/2006/relationships/theme" Target="../theme/theme24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46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9.xml"/><Relationship Id="rId8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62.xml"/><Relationship Id="rId17" Type="http://schemas.openxmlformats.org/officeDocument/2006/relationships/theme" Target="../theme/theme25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74.xml"/><Relationship Id="rId13" Type="http://schemas.openxmlformats.org/officeDocument/2006/relationships/slideLayout" Target="../slideLayouts/slideLayout373.xml"/><Relationship Id="rId12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7" Type="http://schemas.openxmlformats.org/officeDocument/2006/relationships/theme" Target="../theme/theme3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7" Type="http://schemas.openxmlformats.org/officeDocument/2006/relationships/theme" Target="../theme/theme4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7" Type="http://schemas.openxmlformats.org/officeDocument/2006/relationships/theme" Target="../theme/theme5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7" Type="http://schemas.openxmlformats.org/officeDocument/2006/relationships/theme" Target="../theme/theme6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7" Type="http://schemas.openxmlformats.org/officeDocument/2006/relationships/theme" Target="../theme/theme7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7" Type="http://schemas.openxmlformats.org/officeDocument/2006/relationships/theme" Target="../theme/theme8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7" Type="http://schemas.openxmlformats.org/officeDocument/2006/relationships/theme" Target="../theme/theme9.xml"/><Relationship Id="rId16" Type="http://schemas.openxmlformats.org/officeDocument/2006/relationships/image" Target="../media/image5.jpeg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nyan.li\Desktop\新建文件夹 (2)\zhongjianye.jpg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B4475-F172-4BFD-B3F3-C19AB4F18DB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94C29D-ED0C-453C-8BBC-C52F19F5BA76}" type="slidenum">
              <a:rPr lang="zh-CN" altLang="en-US" smtClean="0"/>
            </a:fld>
            <a:r>
              <a:rPr lang="en-US" altLang="zh-CN" smtClean="0"/>
              <a:t>/43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黑体" panose="02010609060101010101" pitchFamily="2" charset="-122"/>
          <a:ea typeface="黑体" panose="0201060906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52646"/>
            <a:ext cx="9144000" cy="22765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4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程序设计基础</a:t>
            </a:r>
            <a:endParaRPr lang="zh-CN" altLang="en-US" sz="4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44275" y="4471330"/>
            <a:ext cx="27003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Aft>
                <a:spcPts val="1200"/>
              </a:spcAft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/>
              <a:t>主讲：潘隆福</a:t>
            </a:r>
            <a:endParaRPr lang="en-US" altLang="zh-CN" sz="2100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z="900" smtClean="0"/>
            </a:fld>
            <a:endParaRPr lang="zh-CN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4" name="直接连接符 13"/>
          <p:cNvCxnSpPr/>
          <p:nvPr/>
        </p:nvCxnSpPr>
        <p:spPr>
          <a:xfrm>
            <a:off x="541338" y="5641975"/>
            <a:ext cx="8301038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2" descr="http://y1.ifengimg.com/a/2015_01/57f3ce8a3f070f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6088" y="1462088"/>
            <a:ext cx="5621337" cy="3746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01700" y="1970088"/>
            <a:ext cx="1982788" cy="32385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34289" tIns="34289" rIns="34289" bIns="3428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450" b="1" i="0" u="none" strike="noStrike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ulimChe" pitchFamily="49" charset="-127"/>
                <a:ea typeface="GulimChe" pitchFamily="49" charset="-127"/>
                <a:cs typeface="Calibri" panose="020F0502020204030204"/>
                <a:sym typeface="Calibri" panose="020F0502020204030204"/>
              </a:rPr>
              <a:t>那么</a:t>
            </a:r>
            <a:endParaRPr kumimoji="0" lang="zh-CN" altLang="en-US" sz="12450" b="1" i="0" u="none" strike="noStrike" cap="none" spc="0" normalizeH="0" baseline="0" noProof="1" dirty="0">
              <a:ln>
                <a:noFill/>
              </a:ln>
              <a:solidFill>
                <a:srgbClr val="000000"/>
              </a:solidFill>
              <a:effectLst/>
              <a:uFillTx/>
              <a:latin typeface="GulimChe" pitchFamily="49" charset="-127"/>
              <a:ea typeface="GulimChe" pitchFamily="49" charset="-127"/>
              <a:cs typeface="Calibri" panose="020F0502020204030204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64278" y="2446536"/>
            <a:ext cx="6228571" cy="2866667"/>
          </a:xfrm>
          <a:prstGeom prst="rect">
            <a:avLst/>
          </a:prstGeom>
        </p:spPr>
      </p:pic>
      <p:sp>
        <p:nvSpPr>
          <p:cNvPr id="56628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61683" y="133010"/>
            <a:ext cx="8229600" cy="900112"/>
          </a:xfrm>
          <a:noFill/>
          <a:ln algn="ctr">
            <a:miter lim="800000"/>
          </a:ln>
        </p:spPr>
        <p:txBody>
          <a:bodyPr vert="horz" wrap="square" lIns="91440" tIns="45720" rIns="91440" bIns="45720" numCol="1" anchor="t" anchorCtr="0" compatLnSpc="1"/>
          <a:p>
            <a:r>
              <a:rPr lang="en-US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技术平台简介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07" y="2005980"/>
            <a:ext cx="6264696" cy="42548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778" y="988108"/>
            <a:ext cx="609600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技术的基础和核心</a:t>
            </a:r>
            <a:endParaRPr lang="en-US" altLang="zh-CN" sz="2400" b="1" dirty="0">
              <a:solidFill>
                <a:schemeClr val="accent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lvl="1" algn="l"/>
            <a:r>
              <a:rPr lang="zh-CN" altLang="en-US" sz="2400" b="1" dirty="0">
                <a:solidFill>
                  <a:schemeClr val="accent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主要用于开发桌面应用程序</a:t>
            </a:r>
            <a:endParaRPr lang="zh-CN" altLang="en-US" sz="2400" b="1" dirty="0">
              <a:solidFill>
                <a:schemeClr val="accent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73220" y="137795"/>
            <a:ext cx="492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Java SE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：标准版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579" y="3240291"/>
            <a:ext cx="4771429" cy="2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5712" y="2367576"/>
            <a:ext cx="2504762" cy="43238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3205" y="1027430"/>
            <a:ext cx="410019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400" dirty="0" smtClean="0">
                <a:solidFill>
                  <a:schemeClr val="accent1"/>
                </a:solidFill>
                <a:latin typeface="+mn-ea"/>
              </a:rPr>
              <a:t>主要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用</a:t>
            </a:r>
            <a:r>
              <a:rPr lang="zh-CN" altLang="en-US" sz="2400" dirty="0" smtClean="0">
                <a:solidFill>
                  <a:schemeClr val="accent1"/>
                </a:solidFill>
                <a:latin typeface="+mn-ea"/>
              </a:rPr>
              <a:t>于移动智能开发</a:t>
            </a:r>
            <a:endParaRPr lang="zh-CN" altLang="en-US" sz="2400" dirty="0" smtClean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73220" y="137795"/>
            <a:ext cx="492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Java ME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：微型版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3205" y="883920"/>
            <a:ext cx="59607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lvl="1" algn="l"/>
            <a:r>
              <a:rPr lang="zh-CN" altLang="en-US" sz="2400" dirty="0" smtClean="0">
                <a:solidFill>
                  <a:schemeClr val="accent1"/>
                </a:solidFill>
                <a:latin typeface="+mn-ea"/>
              </a:rPr>
              <a:t>主要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用</a:t>
            </a:r>
            <a:r>
              <a:rPr lang="zh-CN" altLang="en-US" sz="2400" dirty="0" smtClean="0">
                <a:solidFill>
                  <a:schemeClr val="accent1"/>
                </a:solidFill>
                <a:latin typeface="+mn-ea"/>
              </a:rPr>
              <a:t>于</a:t>
            </a:r>
            <a:r>
              <a:rPr lang="zh-CN" altLang="en-US" sz="2400" dirty="0" smtClean="0">
                <a:solidFill>
                  <a:schemeClr val="accent1"/>
                </a:solidFill>
                <a:latin typeface="+mn-ea"/>
                <a:sym typeface="+mn-ea"/>
              </a:rPr>
              <a:t>开发企业大型管理系统</a:t>
            </a:r>
            <a:endParaRPr lang="zh-CN" altLang="en-US" sz="2400" dirty="0" smtClean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73220" y="137795"/>
            <a:ext cx="4928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Java EE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：企业版</a:t>
            </a:r>
            <a:endParaRPr lang="zh-CN" altLang="en-US" sz="4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466215"/>
            <a:ext cx="8858250" cy="5386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5880" y="140335"/>
            <a:ext cx="9031605" cy="657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556260"/>
            <a:ext cx="9091930" cy="5746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1019175"/>
            <a:ext cx="9173845" cy="496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25" y="-33337"/>
            <a:ext cx="10001250" cy="6967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938"/>
            <a:ext cx="9117013" cy="6837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7220" y="920115"/>
            <a:ext cx="8166100" cy="59378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92985"/>
            <a:ext cx="9149715" cy="3326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47625"/>
            <a:ext cx="9236075" cy="692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4763"/>
            <a:ext cx="9142413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4763"/>
            <a:ext cx="914082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225" y="1450975"/>
            <a:ext cx="9244013" cy="4217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标题 1"/>
          <p:cNvSpPr txBox="1"/>
          <p:nvPr>
            <p:custDataLst>
              <p:tags r:id="rId1"/>
            </p:custDataLst>
          </p:nvPr>
        </p:nvSpPr>
        <p:spPr>
          <a:xfrm>
            <a:off x="-26669" y="611664"/>
            <a:ext cx="9144000" cy="5810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700" b="1" strike="noStrike" noProof="1" dirty="0" smtClean="0">
                <a:solidFill>
                  <a:srgbClr val="4B4D4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编程语言排行榜</a:t>
            </a:r>
            <a:endParaRPr lang="zh-CN" altLang="en-US" sz="2700" b="1" strike="noStrike" noProof="1" dirty="0">
              <a:solidFill>
                <a:srgbClr val="4B4D4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41338" y="5641975"/>
            <a:ext cx="8301038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" y="11113"/>
            <a:ext cx="1728788" cy="60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" y="1799590"/>
            <a:ext cx="8974455" cy="38423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000" y="2199005"/>
            <a:ext cx="8889365" cy="274955"/>
          </a:xfrm>
          <a:prstGeom prst="rect">
            <a:avLst/>
          </a:prstGeom>
          <a:noFill/>
          <a:ln w="28575" cap="flat">
            <a:solidFill>
              <a:srgbClr val="CC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6122988" y="1178560"/>
            <a:ext cx="1349375" cy="620713"/>
          </a:xfrm>
          <a:prstGeom prst="wedgeRectCallout">
            <a:avLst>
              <a:gd name="adj1" fmla="val -55136"/>
              <a:gd name="adj2" fmla="val 98226"/>
            </a:avLst>
          </a:prstGeom>
          <a:noFill/>
          <a:ln w="38100" cap="flat">
            <a:solidFill>
              <a:schemeClr val="accent2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一直被模仿</a:t>
            </a:r>
            <a:endParaRPr kumimoji="0" lang="en-US" altLang="zh-CN" sz="18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从未被超越</a:t>
            </a:r>
            <a:endParaRPr kumimoji="0" lang="zh-CN" altLang="en-US" sz="1800" b="1" i="0" u="none" strike="noStrike" cap="none" spc="0" normalizeH="0" baseline="0" noProof="1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 bldLvl="0" animBg="1"/>
      <p:bldP spid="12" grpId="1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5" name="对象 1"/>
          <p:cNvGraphicFramePr/>
          <p:nvPr/>
        </p:nvGraphicFramePr>
        <p:xfrm>
          <a:off x="-4762" y="931863"/>
          <a:ext cx="9155112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76875" imgH="3381375" progId="Paint.Picture">
                  <p:embed/>
                </p:oleObj>
              </mc:Choice>
              <mc:Fallback>
                <p:oleObj name="" r:id="rId1" imgW="5476875" imgH="338137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4762" y="931863"/>
                        <a:ext cx="9155112" cy="566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255963" y="2259013"/>
            <a:ext cx="1206500" cy="58261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32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endParaRPr lang="en-US" altLang="zh-CN" sz="32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22613" y="4930775"/>
            <a:ext cx="635000" cy="584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32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c#</a:t>
            </a:r>
            <a:endParaRPr lang="en-US" altLang="zh-CN" sz="32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4854575"/>
            <a:ext cx="884238" cy="584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32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c++</a:t>
            </a:r>
            <a:endParaRPr lang="en-US" altLang="zh-CN" sz="32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7413" y="4008438"/>
            <a:ext cx="409575" cy="584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32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lang="en-US" altLang="zh-CN" sz="32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775" y="3467100"/>
            <a:ext cx="704850" cy="39846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20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PHP</a:t>
            </a:r>
            <a:endParaRPr lang="en-US" altLang="zh-CN" sz="20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81150" y="2001838"/>
            <a:ext cx="642938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zh-CN" sz="18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其它</a:t>
            </a:r>
            <a:endParaRPr lang="zh-CN" altLang="zh-CN" sz="18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 rot="1320000">
            <a:off x="592138" y="2914650"/>
            <a:ext cx="1211263" cy="338138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16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Javascript</a:t>
            </a:r>
            <a:endParaRPr lang="en-US" altLang="zh-CN" sz="16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 rot="1320000">
            <a:off x="1008063" y="2444750"/>
            <a:ext cx="388938" cy="3365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16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OC</a:t>
            </a:r>
            <a:endParaRPr lang="en-US" altLang="zh-CN" sz="16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 rot="2460000">
            <a:off x="1200150" y="2336800"/>
            <a:ext cx="723900" cy="306388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en-US" altLang="zh-CN" sz="1400" b="1" strike="noStrike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Python</a:t>
            </a:r>
            <a:endParaRPr lang="en-US" altLang="zh-CN" sz="1400" b="1" strike="noStrike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2450" y="120650"/>
            <a:ext cx="5595938" cy="7064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base"/>
            <a:r>
              <a:rPr lang="zh-CN" altLang="zh-CN" sz="4000" b="1" strike="noStrike" noProof="1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编程语言国内市场占比</a:t>
            </a:r>
            <a:endParaRPr lang="zh-CN" altLang="zh-CN" sz="4000" b="1" strike="noStrike" noProof="1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8" y="587375"/>
            <a:ext cx="9104312" cy="5483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298169812"/>
  <p:tag name="KSO_WM_UNIT_PLACING_PICTURE_USER_VIEWPORT" val="{&quot;height&quot;:5436,&quot;width&quot;:7476}"/>
</p:tagLst>
</file>

<file path=ppt/tags/tag2.xml><?xml version="1.0" encoding="utf-8"?>
<p:tagLst xmlns:p="http://schemas.openxmlformats.org/presentationml/2006/main">
  <p:tag name="KSO_WM_TEMPLATE_CATEGORY" val="diagram"/>
  <p:tag name="KSO_WM_TEMPLATE_INDEX" val="193"/>
  <p:tag name="KSO_WM_UNIT_TYPE" val="a"/>
  <p:tag name="KSO_WM_UNIT_INDEX" val="1"/>
  <p:tag name="KSO_WM_UNIT_ID" val="259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BEAUTIFY_FLAG" val="#wm#"/>
  <p:tag name="KSO_WM_UNIT_PRESET_TEXT_INDEX" val="3"/>
  <p:tag name="KSO_WM_UNIT_PRESET_TEXT_LEN" val="18"/>
  <p:tag name="KSO_WM_TAG_VERSION" val="1.0"/>
</p:tagLst>
</file>

<file path=ppt/tags/tag3.xml><?xml version="1.0" encoding="utf-8"?>
<p:tagLst xmlns:p="http://schemas.openxmlformats.org/presentationml/2006/main">
  <p:tag name="KSO_WM_SLIDE_ID" val="diagram193_4"/>
  <p:tag name="KSO_WM_SLIDE_INDEX" val="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8*145"/>
  <p:tag name="KSO_WM_SLIDE_SIZE" val="620*315"/>
  <p:tag name="KSO_WM_TEMPLATE_CATEGORY" val="diagram"/>
  <p:tag name="KSO_WM_TEMPLATE_INDEX" val="193"/>
  <p:tag name="KSO_WM_TAG_VERSION" val="1.0"/>
  <p:tag name="KSO_WM_DIAGRAM_GROUP_CODE" val="m1-1"/>
</p:tagLst>
</file>

<file path=ppt/tags/tag4.xml><?xml version="1.0" encoding="utf-8"?>
<p:tagLst xmlns:p="http://schemas.openxmlformats.org/presentationml/2006/main">
  <p:tag name="KSO_WM_SLIDE_ID" val="diagram193_4"/>
  <p:tag name="KSO_WM_SLIDE_INDEX" val="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8*145"/>
  <p:tag name="KSO_WM_SLIDE_SIZE" val="620*315"/>
  <p:tag name="KSO_WM_TEMPLATE_CATEGORY" val="diagram"/>
  <p:tag name="KSO_WM_TEMPLATE_INDEX" val="193"/>
  <p:tag name="KSO_WM_TAG_VERSION" val="1.0"/>
  <p:tag name="KSO_WM_DIAGRAM_GROUP_CODE" val="m1-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TP02</Template>
  <TotalTime>0</TotalTime>
  <Words>173</Words>
  <Application>WPS 演示</Application>
  <PresentationFormat>全屏显示(4:3)</PresentationFormat>
  <Paragraphs>54</Paragraphs>
  <Slides>20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59" baseType="lpstr">
      <vt:lpstr>Arial</vt:lpstr>
      <vt:lpstr>宋体</vt:lpstr>
      <vt:lpstr>Wingdings</vt:lpstr>
      <vt:lpstr>黑体</vt:lpstr>
      <vt:lpstr>微软雅黑</vt:lpstr>
      <vt:lpstr>Tahoma</vt:lpstr>
      <vt:lpstr>Times New Roman</vt:lpstr>
      <vt:lpstr>仿宋</vt:lpstr>
      <vt:lpstr>Calibri</vt:lpstr>
      <vt:lpstr>Arial Unicode MS</vt:lpstr>
      <vt:lpstr>GulimChe</vt:lpstr>
      <vt:lpstr>Malgun Gothic</vt:lpstr>
      <vt:lpstr>华文琥珀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Java技术平台简介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ASUS</cp:lastModifiedBy>
  <cp:revision>958</cp:revision>
  <dcterms:created xsi:type="dcterms:W3CDTF">2006-03-08T06:55:00Z</dcterms:created>
  <dcterms:modified xsi:type="dcterms:W3CDTF">2020-04-05T07:47:57Z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